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58" r:id="rId6"/>
    <p:sldId id="260" r:id="rId7"/>
    <p:sldId id="264" r:id="rId8"/>
    <p:sldId id="261" r:id="rId9"/>
    <p:sldId id="263" r:id="rId10"/>
    <p:sldId id="280" r:id="rId11"/>
    <p:sldId id="279" r:id="rId12"/>
    <p:sldId id="278" r:id="rId13"/>
    <p:sldId id="277" r:id="rId14"/>
    <p:sldId id="289" r:id="rId15"/>
    <p:sldId id="276" r:id="rId16"/>
    <p:sldId id="288" r:id="rId17"/>
    <p:sldId id="275" r:id="rId18"/>
    <p:sldId id="274" r:id="rId19"/>
    <p:sldId id="287" r:id="rId20"/>
    <p:sldId id="286" r:id="rId21"/>
    <p:sldId id="285" r:id="rId22"/>
    <p:sldId id="284" r:id="rId23"/>
    <p:sldId id="291" r:id="rId24"/>
    <p:sldId id="283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1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06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83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26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0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20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35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58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3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5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76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80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67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7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0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9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03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6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93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23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6F814-1F9F-4F89-81F5-2433BABA25FF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E042-8C8A-4222-A88E-A15C17963C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6F814-1F9F-4F89-81F5-2433BABA25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E042-8C8A-4222-A88E-A15C17963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0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Библиотека\Desktop\БУГУЕВА СВЕТЛАНА\Вот она какая дорога домой!.JPG"/>
          <p:cNvPicPr/>
          <p:nvPr/>
        </p:nvPicPr>
        <p:blipFill rotWithShape="1">
          <a:blip r:embed="rId2" cstate="print"/>
          <a:srcRect l="20155" t="30861" r="16039" b="9289"/>
          <a:stretch/>
        </p:blipFill>
        <p:spPr bwMode="auto">
          <a:xfrm>
            <a:off x="0" y="0"/>
            <a:ext cx="12301870" cy="709748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51128" y="44782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общеобразовательное учреждение</a:t>
            </a:r>
          </a:p>
          <a:p>
            <a:pPr lvl="0" algn="ctr"/>
            <a:r>
              <a:rPr lang="ru-RU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Ачитского городского округа</a:t>
            </a:r>
          </a:p>
          <a:p>
            <a:pPr lvl="0" algn="ctr"/>
            <a:r>
              <a:rPr lang="ru-RU" sz="2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«Бакряжская средняя общеобразовательная школа»</a:t>
            </a:r>
          </a:p>
          <a:p>
            <a:pPr lvl="0" algn="ctr"/>
            <a:r>
              <a:rPr lang="ru-RU" sz="2000" dirty="0" smtClean="0">
                <a:solidFill>
                  <a:srgbClr val="FFFF00"/>
                </a:solidFill>
              </a:rPr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25379" y="3872680"/>
            <a:ext cx="1054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Путеводитель по селу Бакряж 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1974" y="6144548"/>
            <a:ext cx="305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Выполнил:  обучающийся 11 класса Орлов Иван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Руководитель: Орлова Л.Н.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4960" y="5852161"/>
            <a:ext cx="1098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Бакряж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7572" y="0"/>
            <a:ext cx="611013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точка.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Общая врачебная практика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/>
          <a:srcRect l="4885" t="7717" r="19490" b="31241"/>
          <a:stretch/>
        </p:blipFill>
        <p:spPr bwMode="auto">
          <a:xfrm>
            <a:off x="7286942" y="556256"/>
            <a:ext cx="4186892" cy="2534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379282" y="2929300"/>
            <a:ext cx="409455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доме 5 августа 1955 года был открыт первый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фельдшерско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–акушерский пункт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t="12240" r="624" b="20040"/>
          <a:stretch/>
        </p:blipFill>
        <p:spPr bwMode="auto">
          <a:xfrm>
            <a:off x="360053" y="587853"/>
            <a:ext cx="2213026" cy="274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02584" y="3059285"/>
            <a:ext cx="212796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Первая заведующая    ФАП </a:t>
            </a:r>
            <a:r>
              <a:rPr lang="ru-RU" sz="1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села </a:t>
            </a:r>
            <a:r>
              <a:rPr lang="ru-RU" sz="12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Бакряж</a:t>
            </a:r>
            <a:r>
              <a:rPr lang="ru-RU" sz="12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Т.В. </a:t>
            </a:r>
            <a:r>
              <a:rPr lang="ru-RU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Казакова</a:t>
            </a:r>
            <a:endParaRPr lang="ru-RU" sz="1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t="17946" r="8781" b="34811"/>
          <a:stretch/>
        </p:blipFill>
        <p:spPr bwMode="auto">
          <a:xfrm>
            <a:off x="4877801" y="3691097"/>
            <a:ext cx="7314199" cy="285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Documents and Settings\user5\Мои документы\Downloads\загруженное (3)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3774" y="3691097"/>
            <a:ext cx="4403988" cy="295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33774" y="6343168"/>
            <a:ext cx="440398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Губернатор Свердловской области А.С. </a:t>
            </a:r>
            <a:r>
              <a:rPr lang="ru-RU" sz="1200" b="1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Мишарин</a:t>
            </a:r>
            <a:r>
              <a:rPr lang="ru-RU" sz="1200" b="1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открытии  ОВП </a:t>
            </a:r>
            <a:endParaRPr lang="ru-RU" sz="12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5871" y="6409094"/>
            <a:ext cx="5178057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января 2011 года </a:t>
            </a:r>
            <a:r>
              <a:rPr lang="ru-RU" sz="1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состоялось </a:t>
            </a:r>
            <a:r>
              <a:rPr lang="ru-RU" sz="12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открытие ОВП</a:t>
            </a:r>
          </a:p>
        </p:txBody>
      </p:sp>
    </p:spTree>
    <p:extLst>
      <p:ext uri="{BB962C8B-B14F-4D97-AF65-F5344CB8AC3E}">
        <p14:creationId xmlns:p14="http://schemas.microsoft.com/office/powerpoint/2010/main" val="40299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1387" y="0"/>
            <a:ext cx="917912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точка.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погибшим односельчанам в годы Великой Отечественной войны 1941 – 1945гг. 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1179314"/>
            <a:ext cx="4079864" cy="3059898"/>
          </a:xfrm>
          <a:prstGeom prst="rect">
            <a:avLst/>
          </a:prstGeom>
        </p:spPr>
      </p:pic>
      <p:pic>
        <p:nvPicPr>
          <p:cNvPr id="5" name="Picture 1" descr="E:\Documents and Settings\библиотека\Рабочий стол\ОИД\Изображение 005.jpg"/>
          <p:cNvPicPr>
            <a:picLocks noChangeAspect="1" noChangeArrowheads="1"/>
          </p:cNvPicPr>
          <p:nvPr/>
        </p:nvPicPr>
        <p:blipFill rotWithShape="1">
          <a:blip r:embed="rId4"/>
          <a:srcRect t="5614" r="2174" b="20171"/>
          <a:stretch/>
        </p:blipFill>
        <p:spPr bwMode="auto">
          <a:xfrm>
            <a:off x="233684" y="1123993"/>
            <a:ext cx="5248940" cy="308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8238" y="3840989"/>
            <a:ext cx="447983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памятника. 1975 год.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7714" y="3979244"/>
            <a:ext cx="4079864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Мая 2021 год.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E:\Documents and Settings\библиотека\Рабочий стол\ОИД\Изображение 007.jpg"/>
          <p:cNvPicPr>
            <a:picLocks noChangeAspect="1" noChangeArrowheads="1"/>
          </p:cNvPicPr>
          <p:nvPr/>
        </p:nvPicPr>
        <p:blipFill rotWithShape="1">
          <a:blip r:embed="rId5"/>
          <a:srcRect l="542" t="14422" b="20647"/>
          <a:stretch/>
        </p:blipFill>
        <p:spPr bwMode="auto">
          <a:xfrm>
            <a:off x="233684" y="4254278"/>
            <a:ext cx="5585423" cy="239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18238" y="6326557"/>
            <a:ext cx="418689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цветов. 1975 год.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52.userapi.com/impg/tQHLihJCV043dJF6GeL1zOT7HuUZg2jC259Tig/GIZssSE94A0.jpg?size=1280x720&amp;quality=96&amp;sign=7a9ffa1f7b8997b7b7de63d73e77cc9c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r="1"/>
          <a:stretch/>
        </p:blipFill>
        <p:spPr bwMode="auto">
          <a:xfrm>
            <a:off x="7825562" y="4273275"/>
            <a:ext cx="4092015" cy="23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78123" y="6390813"/>
            <a:ext cx="4186892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цветов. 9 Мая 2021 год.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8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343" y="115705"/>
            <a:ext cx="980582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точка.  Бакряжский сельский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клуб. Сельская библиотека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3" t="28259" r="35748" b="3807"/>
          <a:stretch/>
        </p:blipFill>
        <p:spPr>
          <a:xfrm>
            <a:off x="988343" y="765505"/>
            <a:ext cx="2057400" cy="263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/>
          <a:srcRect r="2694"/>
          <a:stretch>
            <a:fillRect/>
          </a:stretch>
        </p:blipFill>
        <p:spPr bwMode="auto">
          <a:xfrm>
            <a:off x="7106216" y="719269"/>
            <a:ext cx="4794251" cy="282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Библиотека\Desktop\БУГУЕВА СВЕТЛАНА\Вокальный коллектив РОДНЯ.JPG"/>
          <p:cNvPicPr/>
          <p:nvPr/>
        </p:nvPicPr>
        <p:blipFill>
          <a:blip r:embed="rId4" cstate="print"/>
          <a:srcRect t="20272" b="7087"/>
          <a:stretch>
            <a:fillRect/>
          </a:stretch>
        </p:blipFill>
        <p:spPr bwMode="auto">
          <a:xfrm>
            <a:off x="5642515" y="3622810"/>
            <a:ext cx="6257952" cy="3264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06216" y="3376729"/>
            <a:ext cx="4595247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1968 года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Бакряжский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сельский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клуб и библиотека располагались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Ильинской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церкви.</a:t>
            </a:r>
            <a:endParaRPr lang="ru-RU" sz="1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62341" y="3004041"/>
            <a:ext cx="1909403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Заведующая сельским клубом Бугуева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Светлана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Ивановна.</a:t>
            </a:r>
            <a:endParaRPr lang="ru-RU" sz="1200" b="1" dirty="0"/>
          </a:p>
        </p:txBody>
      </p:sp>
      <p:pic>
        <p:nvPicPr>
          <p:cNvPr id="8" name="Рисунок 7" descr="C:\Users\Библиотека\Desktop\БУГУЕВА СВЕТЛАНА\Районный праздник.JPG"/>
          <p:cNvPicPr/>
          <p:nvPr/>
        </p:nvPicPr>
        <p:blipFill rotWithShape="1">
          <a:blip r:embed="rId5" cstate="print"/>
          <a:srcRect l="3570" t="6227" r="5357" b="33976"/>
          <a:stretch/>
        </p:blipFill>
        <p:spPr bwMode="auto">
          <a:xfrm>
            <a:off x="-115010" y="3899949"/>
            <a:ext cx="5284381" cy="270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686676" y="6438469"/>
            <a:ext cx="3000375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Вокальный коллектив «Родня».</a:t>
            </a:r>
            <a:endParaRPr lang="ru-RU" sz="1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5220" y="6437986"/>
            <a:ext cx="3000375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Районный праздник.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6943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0978" y="76478"/>
            <a:ext cx="367825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Сельская библиотека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r="2694"/>
          <a:stretch>
            <a:fillRect/>
          </a:stretch>
        </p:blipFill>
        <p:spPr bwMode="auto">
          <a:xfrm>
            <a:off x="190146" y="742969"/>
            <a:ext cx="4541342" cy="29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0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t="19608" r="5989" b="19411"/>
          <a:stretch/>
        </p:blipFill>
        <p:spPr bwMode="auto">
          <a:xfrm>
            <a:off x="8814391" y="3953130"/>
            <a:ext cx="3014917" cy="285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9" b="19167"/>
          <a:stretch/>
        </p:blipFill>
        <p:spPr>
          <a:xfrm>
            <a:off x="8799125" y="940066"/>
            <a:ext cx="3030183" cy="292917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6" y="4117509"/>
            <a:ext cx="3845212" cy="27432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0146" y="3682200"/>
            <a:ext cx="4541342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1965г. -1967г. библиотека размещалась на втором этаже сельского клуба(здание бывшей церкви). </a:t>
            </a:r>
            <a:endParaRPr lang="ru-RU" sz="1200" b="1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5"/>
          <a:stretch/>
        </p:blipFill>
        <p:spPr>
          <a:xfrm>
            <a:off x="5216477" y="2354242"/>
            <a:ext cx="2740632" cy="317913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93188" y="5391079"/>
            <a:ext cx="2863921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2007 года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библиотеке работает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Крушинина Любовь Евгеньевна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99125" y="3592245"/>
            <a:ext cx="3030183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 мероприятия проходят для всех юных посетителей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0146" y="6581001"/>
            <a:ext cx="3856329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Бакряжской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 в библиотеке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1" y="134700"/>
            <a:ext cx="6096000" cy="233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точка.  МКОУ АГО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Бакряжская СОШ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Школьный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историко-краеведческий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3"/>
          <a:stretch/>
        </p:blipFill>
        <p:spPr>
          <a:xfrm>
            <a:off x="228601" y="2840423"/>
            <a:ext cx="5953125" cy="31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музей Оксана\Сканировать10010.JPG"/>
          <p:cNvPicPr/>
          <p:nvPr/>
        </p:nvPicPr>
        <p:blipFill>
          <a:blip r:embed="rId3" cstate="print"/>
          <a:srcRect b="18440"/>
          <a:stretch>
            <a:fillRect/>
          </a:stretch>
        </p:blipFill>
        <p:spPr bwMode="auto">
          <a:xfrm>
            <a:off x="6396121" y="186808"/>
            <a:ext cx="1624490" cy="190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bakr-school.zz.mu/img/teachers/07bf1493bad88ee13a54fc5a9b3e995a.jpg"/>
          <p:cNvPicPr/>
          <p:nvPr/>
        </p:nvPicPr>
        <p:blipFill>
          <a:blip r:embed="rId4"/>
          <a:srcRect r="10579" b="34605"/>
          <a:stretch>
            <a:fillRect/>
          </a:stretch>
        </p:blipFill>
        <p:spPr bwMode="auto">
          <a:xfrm>
            <a:off x="10200068" y="186808"/>
            <a:ext cx="1809547" cy="190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69684" y="5891198"/>
            <a:ext cx="5670958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6 декабря 1972 года распахнула свои двери новая, долгожданная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Бакряжская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средняя школа</a:t>
            </a:r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96120" y="1853843"/>
            <a:ext cx="1713548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Первым директором стал Абросимов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Полинарий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Михайлович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298981" y="1885968"/>
            <a:ext cx="1768504" cy="97719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2006 года  школу возглавляет Ульянов Александр Алексеевич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36" y="3449558"/>
            <a:ext cx="3871074" cy="290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525438" y="6033119"/>
            <a:ext cx="3753669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</a:rPr>
              <a:t>Участники всероссийского литературного конкурса «Живая классика»</a:t>
            </a:r>
            <a:endParaRPr lang="ru-RU" sz="1200" b="1" dirty="0"/>
          </a:p>
        </p:txBody>
      </p:sp>
      <p:pic>
        <p:nvPicPr>
          <p:cNvPr id="11" name="Содержимое 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7" t="45032" r="42876" b="38342"/>
          <a:stretch/>
        </p:blipFill>
        <p:spPr bwMode="auto">
          <a:xfrm rot="5400000">
            <a:off x="8514534" y="349117"/>
            <a:ext cx="1590495" cy="1567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26051" y="1853843"/>
            <a:ext cx="1567461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/>
                <a:ea typeface="Calibri"/>
              </a:rPr>
              <a:t>с 2001 по </a:t>
            </a:r>
            <a:r>
              <a:rPr lang="ru-RU" sz="1200" b="1" dirty="0" smtClean="0">
                <a:latin typeface="Times New Roman"/>
                <a:ea typeface="Calibri"/>
              </a:rPr>
              <a:t>2005 годы </a:t>
            </a:r>
            <a:r>
              <a:rPr lang="ru-RU" sz="1200" b="1" dirty="0">
                <a:latin typeface="Times New Roman"/>
                <a:ea typeface="Calibri"/>
              </a:rPr>
              <a:t>директором </a:t>
            </a:r>
            <a:r>
              <a:rPr lang="ru-RU" sz="1200" b="1" dirty="0" smtClean="0">
                <a:latin typeface="Times New Roman"/>
                <a:ea typeface="Calibri"/>
              </a:rPr>
              <a:t>школы была </a:t>
            </a:r>
            <a:endParaRPr lang="ru-RU" sz="1200" b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Мальцева Зоя А</a:t>
            </a: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Calibri"/>
              </a:rPr>
              <a:t>лександровна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endParaRPr lang="ru-RU" sz="12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23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Documents and Settings\ученик\Рабочий стол\Новая папка\музей Оксана\23.jpg"/>
          <p:cNvPicPr/>
          <p:nvPr/>
        </p:nvPicPr>
        <p:blipFill>
          <a:blip r:embed="rId2" cstate="print">
            <a:lum contrast="-10000"/>
          </a:blip>
          <a:srcRect r="11601" b="30602"/>
          <a:stretch>
            <a:fillRect/>
          </a:stretch>
        </p:blipFill>
        <p:spPr bwMode="auto">
          <a:xfrm>
            <a:off x="121644" y="207510"/>
            <a:ext cx="1685290" cy="198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Documents and Settings\библиотека\Рабочий стол\моя\день рождения(7)\IMG_0197.JPG"/>
          <p:cNvPicPr/>
          <p:nvPr/>
        </p:nvPicPr>
        <p:blipFill>
          <a:blip r:embed="rId3" cstate="print"/>
          <a:srcRect l="32314" t="17407" r="43921" b="32283"/>
          <a:stretch>
            <a:fillRect/>
          </a:stretch>
        </p:blipFill>
        <p:spPr bwMode="auto">
          <a:xfrm>
            <a:off x="2856335" y="195762"/>
            <a:ext cx="167894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ocuments and Settings\ученик\Рабочий стол\Новая папка\музей Оксана\Сканировать10014.JPG"/>
          <p:cNvPicPr/>
          <p:nvPr/>
        </p:nvPicPr>
        <p:blipFill>
          <a:blip r:embed="rId4" cstate="print"/>
          <a:srcRect l="29053" t="36866" r="33602" b="6526"/>
          <a:stretch>
            <a:fillRect/>
          </a:stretch>
        </p:blipFill>
        <p:spPr bwMode="auto">
          <a:xfrm>
            <a:off x="5800618" y="155386"/>
            <a:ext cx="204565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 rot="-21600000">
            <a:off x="121644" y="1851897"/>
            <a:ext cx="1685290" cy="97853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Первым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хранителем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истории села была учитель начальных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классов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Стахеева </a:t>
            </a:r>
            <a:r>
              <a:rPr lang="ru-RU" altLang="ru-RU" sz="1400" b="1" dirty="0" smtClean="0">
                <a:latin typeface="Calibri" panose="020F0502020204030204" pitchFamily="34" charset="0"/>
              </a:rPr>
              <a:t>Л.И.</a:t>
            </a:r>
            <a:endParaRPr kumimoji="0" lang="ru-RU" altLang="ru-RU" sz="1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 rot="-21600000">
            <a:off x="2856335" y="2063350"/>
            <a:ext cx="1678940" cy="76708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ru-RU" altLang="ru-RU" sz="1200" b="1" dirty="0">
                <a:latin typeface="Calibri" panose="020F0502020204030204" pitchFamily="34" charset="0"/>
              </a:rPr>
              <a:t>Орлова </a:t>
            </a:r>
            <a:r>
              <a:rPr lang="ru-RU" altLang="ru-RU" sz="1200" b="1" dirty="0" smtClean="0">
                <a:latin typeface="Calibri" panose="020F0502020204030204" pitchFamily="34" charset="0"/>
              </a:rPr>
              <a:t>Н.П.</a:t>
            </a: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более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30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лет была руководителем  школьного </a:t>
            </a: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музея</a:t>
            </a:r>
            <a:endParaRPr kumimoji="0" lang="ru-RU" alt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800618" y="1996376"/>
            <a:ext cx="2045654" cy="83405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Учитель истории </a:t>
            </a: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 С.А.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проделал огромную работу в поисковой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</a:t>
            </a: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 descr="IMG_0966"/>
          <p:cNvPicPr/>
          <p:nvPr/>
        </p:nvPicPr>
        <p:blipFill>
          <a:blip r:embed="rId5" cstate="print"/>
          <a:srcRect l="15546" t="11111" r="18391" b="7323"/>
          <a:stretch>
            <a:fillRect/>
          </a:stretch>
        </p:blipFill>
        <p:spPr bwMode="auto">
          <a:xfrm>
            <a:off x="9111614" y="155386"/>
            <a:ext cx="2884170" cy="276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 rot="-21600000">
            <a:off x="9111615" y="2400300"/>
            <a:ext cx="2884170" cy="62691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Сувенирный  платок, выпущенный в  1913 году к 300-летию правления  Дома Романовых</a:t>
            </a:r>
            <a:endParaRPr kumimoji="0" lang="ru-RU" alt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 descr="C:\Users\Библиотека\AppData\Local\Microsoft\Windows\Temporary Internet Files\Content.Word\IMG_20210422_11404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6" b="15151"/>
          <a:stretch/>
        </p:blipFill>
        <p:spPr bwMode="auto">
          <a:xfrm>
            <a:off x="121643" y="3204481"/>
            <a:ext cx="4071930" cy="218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19752" b="11458"/>
          <a:stretch/>
        </p:blipFill>
        <p:spPr>
          <a:xfrm>
            <a:off x="8223591" y="4021789"/>
            <a:ext cx="3951740" cy="2500685"/>
          </a:xfrm>
          <a:prstGeom prst="rect">
            <a:avLst/>
          </a:prstGeom>
        </p:spPr>
      </p:pic>
      <p:pic>
        <p:nvPicPr>
          <p:cNvPr id="13" name="Рисунок 12" descr="C:\Users\Библиотека\AppData\Local\Microsoft\Windows\Temporary Internet Files\Content.Word\IMG_20210422_11374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r="4908"/>
          <a:stretch/>
        </p:blipFill>
        <p:spPr bwMode="auto">
          <a:xfrm>
            <a:off x="4176906" y="3622747"/>
            <a:ext cx="4046687" cy="24061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 rot="-21600000">
            <a:off x="4193572" y="5974199"/>
            <a:ext cx="4013354" cy="3460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«Русская изба»</a:t>
            </a:r>
            <a:endParaRPr kumimoji="0" lang="ru-RU" alt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 rot="-21600000">
            <a:off x="104977" y="5345231"/>
            <a:ext cx="4071930" cy="50167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азделы экспозиций по Великой Отечественной войне1941 -1945гг.</a:t>
            </a:r>
            <a:endParaRPr kumimoji="0" lang="ru-RU" alt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 rot="-21600000">
            <a:off x="8215257" y="6320219"/>
            <a:ext cx="3968407" cy="30806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Туристы из Германии в школьном музее</a:t>
            </a:r>
            <a:endParaRPr kumimoji="0" lang="ru-RU" alt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4819" y="129991"/>
            <a:ext cx="6144439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точка. Детский сад «Колокольчик»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1" r="11641" b="42294"/>
          <a:stretch/>
        </p:blipFill>
        <p:spPr>
          <a:xfrm>
            <a:off x="502562" y="686425"/>
            <a:ext cx="7875383" cy="2917717"/>
          </a:xfrm>
          <a:prstGeom prst="rect">
            <a:avLst/>
          </a:prstGeom>
        </p:spPr>
      </p:pic>
      <p:pic>
        <p:nvPicPr>
          <p:cNvPr id="4" name="Рисунок 3" descr="C:\Users\Библиотека\AppData\Local\Microsoft\Windows\Temporary Internet Files\Content.Word\IMG_20210420_22453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" b="26269"/>
          <a:stretch/>
        </p:blipFill>
        <p:spPr bwMode="auto">
          <a:xfrm>
            <a:off x="6349704" y="3604142"/>
            <a:ext cx="5547759" cy="311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177" y="686425"/>
            <a:ext cx="2205286" cy="238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692177" y="2730456"/>
            <a:ext cx="2205286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Заведующей в новом детском саду стала Крашенинникова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В.Д.</a:t>
            </a:r>
            <a:endParaRPr lang="ru-RU" sz="1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t="7083" r="4843" b="9791"/>
          <a:stretch/>
        </p:blipFill>
        <p:spPr>
          <a:xfrm>
            <a:off x="502562" y="3604142"/>
            <a:ext cx="5718398" cy="31212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87302" y="3319749"/>
            <a:ext cx="5705901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 1978 году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построено здание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вместимостью на 90 мест</a:t>
            </a:r>
            <a:endParaRPr lang="ru-RU" sz="1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04087" y="6442778"/>
            <a:ext cx="5705901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</a:rPr>
              <a:t>Просторные игровые площадки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88638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5456" y="230004"/>
            <a:ext cx="8595430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точка.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Бакряжское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территориальное управление. 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Библиотека\AppData\Local\Microsoft\Windows\Temporary Internet Files\Content.Word\IMG_20210421_06191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5" b="16380"/>
          <a:stretch/>
        </p:blipFill>
        <p:spPr bwMode="auto">
          <a:xfrm>
            <a:off x="410364" y="1002102"/>
            <a:ext cx="6110398" cy="288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5" t="11975" r="23595" b="9050"/>
          <a:stretch/>
        </p:blipFill>
        <p:spPr>
          <a:xfrm>
            <a:off x="7424334" y="4187214"/>
            <a:ext cx="4329516" cy="2631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2"/>
          <a:stretch/>
        </p:blipFill>
        <p:spPr>
          <a:xfrm>
            <a:off x="7424334" y="1002102"/>
            <a:ext cx="4277790" cy="2934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b="34791"/>
          <a:stretch/>
        </p:blipFill>
        <p:spPr>
          <a:xfrm>
            <a:off x="410361" y="4187214"/>
            <a:ext cx="5724794" cy="2594047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 rot="-21600000">
            <a:off x="410360" y="6513338"/>
            <a:ext cx="5724795" cy="26792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altLang="ru-RU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газопровода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высокого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давления </a:t>
            </a:r>
            <a:r>
              <a:rPr lang="ru-RU" sz="1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п.Ачит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с. </a:t>
            </a:r>
            <a:r>
              <a:rPr lang="ru-RU" sz="1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2011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   </a:t>
            </a: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 rot="-21600000">
            <a:off x="1174660" y="3596150"/>
            <a:ext cx="4581805" cy="29501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Бакряжского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территориального управления</a:t>
            </a:r>
            <a:endParaRPr kumimoji="0" lang="ru-RU" alt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424334" y="3518392"/>
            <a:ext cx="4277790" cy="41202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Бакряжского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территориального управления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Опаева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Л.М.</a:t>
            </a:r>
            <a:endParaRPr kumimoji="0" lang="ru-RU" alt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-21600000">
            <a:off x="7424335" y="6524028"/>
            <a:ext cx="4329516" cy="29501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работе с населением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Яговкина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Л.А.</a:t>
            </a:r>
            <a:endParaRPr kumimoji="0" lang="ru-RU" alt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0575" y="172854"/>
            <a:ext cx="573734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точка.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Родник. Речка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Бакряжик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4"/>
          <a:stretch/>
        </p:blipFill>
        <p:spPr>
          <a:xfrm>
            <a:off x="355509" y="853223"/>
            <a:ext cx="3557656" cy="5505719"/>
          </a:xfrm>
          <a:prstGeom prst="rect">
            <a:avLst/>
          </a:prstGeom>
        </p:spPr>
      </p:pic>
      <p:pic>
        <p:nvPicPr>
          <p:cNvPr id="4" name="Рисунок 3" descr="C:\Users\Орлова\Desktop\сохранение\Desktop\Новая папка\S63017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04" y="853223"/>
            <a:ext cx="3982580" cy="32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рлова\AppData\Local\Microsoft\Windows\Temporary Internet Files\Content.Word\IMG_20200421_1839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3606083"/>
            <a:ext cx="4499914" cy="30716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644731" y="3889702"/>
            <a:ext cx="2609850" cy="28771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Aft>
                <a:spcPts val="800"/>
              </a:spcAft>
            </a:pPr>
            <a:r>
              <a:rPr lang="ru-RU" sz="1200" b="1" kern="1200" dirty="0">
                <a:solidFill>
                  <a:srgbClr val="000000"/>
                </a:solidFill>
                <a:effectLst/>
                <a:latin typeface="Times New Roman"/>
              </a:rPr>
              <a:t>Ключ по улице Гагарина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26753" y="6405279"/>
            <a:ext cx="2838450" cy="272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Aft>
                <a:spcPts val="800"/>
              </a:spcAft>
            </a:pPr>
            <a:r>
              <a:rPr lang="ru-RU" sz="1200" b="1" kern="1200" dirty="0">
                <a:solidFill>
                  <a:srgbClr val="000000"/>
                </a:solidFill>
                <a:effectLst/>
                <a:latin typeface="Times New Roman"/>
              </a:rPr>
              <a:t>Весенняя речка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9412" y="6358942"/>
            <a:ext cx="2609850" cy="28771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22860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Aft>
                <a:spcPts val="80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"/>
              </a:rPr>
              <a:t>У родника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98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1225" y="272867"/>
            <a:ext cx="5508239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точка. Самый старый дом села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05" y="1161662"/>
            <a:ext cx="4508535" cy="491047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Рисунок 3" descr="C:\Users\Библиотека\AppData\Local\Microsoft\Windows\Temporary Internet Files\Content.Word\IMG_20210503_1155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4"/>
          <a:stretch/>
        </p:blipFill>
        <p:spPr bwMode="auto">
          <a:xfrm>
            <a:off x="597084" y="1161662"/>
            <a:ext cx="3286126" cy="5024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92241" y="5800173"/>
            <a:ext cx="3538168" cy="27699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Предположительно год постройки – 1813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084" y="5909101"/>
            <a:ext cx="3286126" cy="27699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дома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/>
          <a:stretch/>
        </p:blipFill>
        <p:spPr>
          <a:xfrm>
            <a:off x="1894114" y="3625210"/>
            <a:ext cx="8831036" cy="3232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4604" cy="34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624629" y="296348"/>
            <a:ext cx="6319721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Согласно легенде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высокую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сосну, растущую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ри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въезде в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село когда-то посадил местный священн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ик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защиты деревни от зла.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769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0271" y="372880"/>
            <a:ext cx="8525796" cy="1018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точка.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Церковь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преподобной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княгини Феодосии</a:t>
            </a:r>
            <a:endParaRPr lang="ru-RU" sz="28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09" y="1088895"/>
            <a:ext cx="4913090" cy="304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Село Бакряж: храм княгини Феодосии | По святым местам Урал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6"/>
          <a:stretch/>
        </p:blipFill>
        <p:spPr bwMode="auto">
          <a:xfrm>
            <a:off x="7784091" y="1112641"/>
            <a:ext cx="4194891" cy="27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009" y="3662888"/>
            <a:ext cx="491309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2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kern="1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Пророко</a:t>
            </a:r>
            <a:r>
              <a:rPr lang="ru-RU" sz="12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-Ильинская церковь.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Освящена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октября 1912года. Закрыта в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1936году.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Орлова\Desktop\сохранение\Desktop\фото 2015\DSCN27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99" y="3157870"/>
            <a:ext cx="2849524" cy="364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4"/>
          <p:cNvSpPr txBox="1"/>
          <p:nvPr/>
        </p:nvSpPr>
        <p:spPr>
          <a:xfrm>
            <a:off x="5071478" y="6448425"/>
            <a:ext cx="2712613" cy="4095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effectLst/>
                <a:latin typeface="Times New Roman"/>
                <a:ea typeface="Times New Roman"/>
              </a:rPr>
              <a:t>Новая церковь во имя преподобной княгини Феодосии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8484751" y="3637706"/>
            <a:ext cx="3171825" cy="2286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effectLst/>
                <a:latin typeface="Times New Roman"/>
                <a:ea typeface="Times New Roman"/>
              </a:rPr>
              <a:t>Внутреннее убранство церкви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4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ocuments and Settings\библиотека\Рабочий стол\фото семья\поход 2015\DSCN1346.JPG"/>
          <p:cNvPicPr>
            <a:picLocks noChangeAspect="1" noChangeArrowheads="1"/>
          </p:cNvPicPr>
          <p:nvPr/>
        </p:nvPicPr>
        <p:blipFill rotWithShape="1">
          <a:blip r:embed="rId2"/>
          <a:srcRect b="14288"/>
          <a:stretch/>
        </p:blipFill>
        <p:spPr bwMode="auto">
          <a:xfrm>
            <a:off x="259832" y="750815"/>
            <a:ext cx="5928317" cy="367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8" b="10319"/>
          <a:stretch/>
        </p:blipFill>
        <p:spPr>
          <a:xfrm>
            <a:off x="8050599" y="800726"/>
            <a:ext cx="3635679" cy="3185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54159" y="244292"/>
            <a:ext cx="6878550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точка.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Бакряжский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Пруд. Гора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Крутик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9"/>
          <a:stretch/>
        </p:blipFill>
        <p:spPr>
          <a:xfrm>
            <a:off x="6932428" y="3998392"/>
            <a:ext cx="4794608" cy="293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16"/>
          <a:stretch/>
        </p:blipFill>
        <p:spPr>
          <a:xfrm>
            <a:off x="124047" y="4373129"/>
            <a:ext cx="6064102" cy="2637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4"/>
          <p:cNvSpPr txBox="1"/>
          <p:nvPr/>
        </p:nvSpPr>
        <p:spPr>
          <a:xfrm>
            <a:off x="7634288" y="6629400"/>
            <a:ext cx="3171825" cy="2286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latin typeface="Times New Roman"/>
                <a:ea typeface="Times New Roman"/>
              </a:rPr>
              <a:t>Гора </a:t>
            </a:r>
            <a:r>
              <a:rPr lang="ru-RU" sz="1200" b="1" dirty="0" err="1" smtClean="0">
                <a:latin typeface="Times New Roman"/>
                <a:ea typeface="Times New Roman"/>
              </a:rPr>
              <a:t>Крутик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570186" y="6705554"/>
            <a:ext cx="3171825" cy="2286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latin typeface="Times New Roman"/>
                <a:ea typeface="Times New Roman"/>
              </a:rPr>
              <a:t>Ранней весной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503975" y="4056806"/>
            <a:ext cx="3171825" cy="2286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</a:rPr>
              <a:t>Вид с горы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8282525" y="3681884"/>
            <a:ext cx="3171825" cy="2286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latin typeface="Times New Roman"/>
                <a:ea typeface="Times New Roman"/>
              </a:rPr>
              <a:t>Панорама пруда в вечернее время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28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рлова\Desktop\IMG_20220615_1218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75" y="3940250"/>
            <a:ext cx="5940425" cy="285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рлова\Desktop\IMG_20210624_1142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82" y="1439553"/>
            <a:ext cx="5197742" cy="230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рлова\Desktop\IMG_20210624_1128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6" y="1439552"/>
            <a:ext cx="5125793" cy="23046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099908" y="124756"/>
            <a:ext cx="8249758" cy="1111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 smtClean="0">
                <a:solidFill>
                  <a:srgbClr val="C00000"/>
                </a:solidFill>
                <a:latin typeface="Times New Roman"/>
                <a:ea typeface="Calibri"/>
              </a:rPr>
              <a:t>Ознакомительные экскурсии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b="1" dirty="0" smtClean="0">
                <a:solidFill>
                  <a:srgbClr val="C00000"/>
                </a:solidFill>
                <a:latin typeface="Times New Roman"/>
                <a:ea typeface="Calibri"/>
              </a:rPr>
              <a:t>во время летней </a:t>
            </a:r>
            <a:r>
              <a:rPr lang="ru-RU" sz="2600" b="1" dirty="0">
                <a:solidFill>
                  <a:srgbClr val="C00000"/>
                </a:solidFill>
                <a:latin typeface="Times New Roman"/>
                <a:ea typeface="Calibri"/>
              </a:rPr>
              <a:t>детской оздоровительной кампании </a:t>
            </a:r>
            <a:endParaRPr lang="ru-RU" sz="2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4638204" y="6554327"/>
            <a:ext cx="3171825" cy="2286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точка.  Родник. Речка </a:t>
            </a:r>
            <a:r>
              <a:rPr lang="ru-RU" sz="1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Бакряжик</a:t>
            </a:r>
            <a:endParaRPr lang="ru-RU" sz="1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466379" y="3629885"/>
            <a:ext cx="3171825" cy="2286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точка. Самый старый дом села</a:t>
            </a:r>
            <a:endParaRPr lang="ru-RU" sz="1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7413333" y="3711650"/>
            <a:ext cx="4048439" cy="2286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lvl="0" algn="ctr"/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точка.  Церковь </a:t>
            </a:r>
            <a:r>
              <a:rPr lang="ru-RU" sz="1200" b="1" dirty="0">
                <a:latin typeface="Times New Roman"/>
                <a:ea typeface="Times New Roman"/>
              </a:rPr>
              <a:t>преподобной княгини Феодосии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/>
                <a:ea typeface="Times New Roman"/>
              </a:rPr>
              <a:t>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1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8146" y="358592"/>
            <a:ext cx="55527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Социальная значимость проекта</a:t>
            </a:r>
            <a:endParaRPr lang="ru-RU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6660" y="1641350"/>
            <a:ext cx="90057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проведения 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экскурсий во время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летней              оздоровительной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кампании;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экскурсий для жителей села и гостей, приезжающих в село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Бакряж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проведения классных часов и других мероприятий.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9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4771" y="858323"/>
            <a:ext cx="7822013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18"/>
          <a:stretch/>
        </p:blipFill>
        <p:spPr>
          <a:xfrm>
            <a:off x="2094613" y="2902688"/>
            <a:ext cx="7330348" cy="3660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70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Библиотека\AppData\Local\Microsoft\Windows\Temporary Internet Files\Content.Word\IMG_20210421_06215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/>
          <a:stretch/>
        </p:blipFill>
        <p:spPr bwMode="auto">
          <a:xfrm>
            <a:off x="97972" y="1023257"/>
            <a:ext cx="5410199" cy="5910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Библиотека\AppData\Local\Microsoft\Windows\Temporary Internet Files\Content.Word\IMG_20210420_2249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229" y="0"/>
            <a:ext cx="4891767" cy="5910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44110" y="6581001"/>
            <a:ext cx="4324143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летнего дождя.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1040" y="5517745"/>
            <a:ext cx="4324143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Возле одного из домов по улице Мира.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2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614360" y="566057"/>
            <a:ext cx="11470960" cy="599524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ru-RU" sz="9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1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 исследования</a:t>
            </a:r>
            <a:r>
              <a:rPr lang="ru-RU" sz="11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 путеводителя по селу </a:t>
            </a:r>
            <a:r>
              <a:rPr lang="ru-RU" sz="11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</a:t>
            </a:r>
            <a:r>
              <a:rPr lang="ru-RU" sz="1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и его                           окрестностям.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ru-RU" sz="11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12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ru-RU" sz="1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Составить план-схему села </a:t>
            </a:r>
            <a:r>
              <a:rPr lang="ru-RU" sz="11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</a:t>
            </a:r>
            <a:r>
              <a:rPr lang="ru-RU" sz="1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ru-RU" sz="1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Собрать информацию через различные источники об интересных объектах села </a:t>
            </a:r>
            <a:r>
              <a:rPr lang="ru-RU" sz="11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</a:t>
            </a:r>
            <a:r>
              <a:rPr lang="ru-RU" sz="1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2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ru-RU" sz="1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Разработать экскурсионный маршрут по наиболее примечательным местам села;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Привлечь внимание школьников и  местного населения  к природным и историческим объектам села.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6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Библиотека\AppData\Local\Microsoft\Windows\Temporary Internet Files\Content.Word\IMG_20210420_17163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0"/>
          <a:stretch/>
        </p:blipFill>
        <p:spPr bwMode="auto">
          <a:xfrm>
            <a:off x="190057" y="4890977"/>
            <a:ext cx="5306976" cy="204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5" b="25758"/>
          <a:stretch/>
        </p:blipFill>
        <p:spPr>
          <a:xfrm>
            <a:off x="6424392" y="4961636"/>
            <a:ext cx="4325123" cy="193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50462" y="174985"/>
            <a:ext cx="11747863" cy="432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исследования: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село </a:t>
            </a:r>
            <a:r>
              <a:rPr lang="ru-RU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Бакряж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исследования: 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историческое, культурное и природное наследие села </a:t>
            </a:r>
            <a:r>
              <a:rPr lang="ru-RU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Бакряж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  <a:endParaRPr lang="ru-RU" sz="28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сбор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 (опрос жителей села, фотосъемка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изучение материалов историко-краеведческого музея;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изучение архивных материалов и литературных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источников.</a:t>
            </a:r>
            <a:endParaRPr lang="ru-RU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383" y="6581001"/>
            <a:ext cx="4324143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ИП. Меркурьевой О.Л. «Смешанные товары»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0706" y="6569815"/>
            <a:ext cx="402805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Перекресток улиц Советская и Мира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88478" y="0"/>
            <a:ext cx="402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схема с.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Бакряж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78" y="523220"/>
            <a:ext cx="6401945" cy="615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r="11621"/>
          <a:stretch/>
        </p:blipFill>
        <p:spPr>
          <a:xfrm>
            <a:off x="70584" y="772377"/>
            <a:ext cx="4341928" cy="2633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84" y="3315670"/>
            <a:ext cx="443933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главой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акряжского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ТУ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Опаевой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Л.М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t="14276" r="16417" b="10625"/>
          <a:stretch/>
        </p:blipFill>
        <p:spPr>
          <a:xfrm>
            <a:off x="90863" y="3823917"/>
            <a:ext cx="4145724" cy="2342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863" y="6166740"/>
            <a:ext cx="416547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со специалистом СПК «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Бакряжский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Ушаковой М.П.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56579" y="53153"/>
            <a:ext cx="3545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Встречи. Экскурсии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 b="18890"/>
          <a:stretch/>
        </p:blipFill>
        <p:spPr>
          <a:xfrm>
            <a:off x="7514032" y="391164"/>
            <a:ext cx="4593265" cy="21733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r="9913"/>
          <a:stretch/>
        </p:blipFill>
        <p:spPr>
          <a:xfrm>
            <a:off x="8130697" y="3840308"/>
            <a:ext cx="3976600" cy="2310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35" y="2508265"/>
            <a:ext cx="3970597" cy="24870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4032" y="2432951"/>
            <a:ext cx="4593265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 2.Общая врачебная практика (ОВП).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6332" y="4768981"/>
            <a:ext cx="3848617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 1.СПК «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Бакряжский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0697" y="6133957"/>
            <a:ext cx="397660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№ 4.Памятник погибшим в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1941-1945гг.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09"/>
          <a:stretch/>
        </p:blipFill>
        <p:spPr>
          <a:xfrm>
            <a:off x="0" y="0"/>
            <a:ext cx="12184321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91554" y="1636232"/>
            <a:ext cx="915039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Местонахождение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Свердловская обл.,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Ачитский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район, с.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91986" y="935405"/>
            <a:ext cx="437940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Экскурсионный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маршрут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9070" y="2368478"/>
            <a:ext cx="9239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Экскурсионный маршрут представляет собой участок, объединяющий 11 точек - объектов, протяженностью 6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километров.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3290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60257" y="530042"/>
            <a:ext cx="481061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точка. СПК 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Бакряжский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10" y="1179897"/>
            <a:ext cx="3398985" cy="309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9" y="1102203"/>
            <a:ext cx="4467838" cy="324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24285" r="8882" b="32620"/>
          <a:stretch/>
        </p:blipFill>
        <p:spPr>
          <a:xfrm>
            <a:off x="3467059" y="3931926"/>
            <a:ext cx="6099224" cy="283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14670" y="4073797"/>
            <a:ext cx="4253023" cy="27699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 сельскохозяйственная техника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54902" y="3981463"/>
            <a:ext cx="32004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Постамент с трактором возле конторы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СПК»Бакряжский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5932" y="6360953"/>
            <a:ext cx="2903546" cy="27699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молочный комплекс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</TotalTime>
  <Words>792</Words>
  <Application>Microsoft Office PowerPoint</Application>
  <PresentationFormat>Широкоэкранный</PresentationFormat>
  <Paragraphs>113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Школа</cp:lastModifiedBy>
  <cp:revision>134</cp:revision>
  <dcterms:created xsi:type="dcterms:W3CDTF">2021-04-12T09:41:07Z</dcterms:created>
  <dcterms:modified xsi:type="dcterms:W3CDTF">2023-02-25T06:16:15Z</dcterms:modified>
</cp:coreProperties>
</file>